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65" r:id="rId3"/>
    <p:sldId id="259" r:id="rId4"/>
    <p:sldId id="271" r:id="rId5"/>
    <p:sldId id="261" r:id="rId6"/>
    <p:sldId id="27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180B7-7BC0-3B06-FD40-CA58A6D48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AFEC32-E9E9-999D-197D-B64346092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D4156-BEF8-F7AB-47FF-7199851BF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EF644-7790-42E2-9A2A-3DC949757D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6206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993C23-0284-B818-A34E-4E902F15B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EEC43B-1F5F-16F9-9607-FEA283078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131FA-4BD1-6030-5F52-43634B123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75C7-942C-4EB5-A51D-591E96BD2D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6403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37369-E235-8246-E72E-37AAE9288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626196-E8D1-9E55-1751-D48D2778B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D70C6-7F88-771E-7444-88DA18250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5C1CD-470E-40F8-B8C8-DAFA60F24F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90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F47B6-6496-DC8A-AE00-DA23BC90D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63592F-5953-70DA-00E1-D3D0B2028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35606-22DA-19EE-DA48-7FC555FE5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33A28-7DEE-48BA-861F-016CADE44D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7241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F5E9E-1655-BF2C-63DD-E384EF770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219680-A87F-EB6E-9579-63E5900E0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50B89-4E45-9E43-DD6B-ABA67AB1E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22A59-DC28-44D1-A35D-59255DA94E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316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40F1CA-1A20-C869-399E-03A90CADB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3EBC22-A4FF-B3D4-01CA-85B2EA68D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3848CC-4A25-F3C3-8BC9-E526C475B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86C06-A331-44F1-AE5D-67CC5542D9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7568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D57C284-2A29-F6C0-075F-63AFE4758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709F6DC-8DD6-1F52-CF17-CC99DE3BD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9738085-EAAE-B4EC-5ADB-33F8BFE05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2660C-6FCA-4C0E-8FBA-84872D21EA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291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06C8F46-0B6B-8C63-DD63-0FC60DD87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9A02908-1949-DA69-F8E6-91AD70F87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00214D-F477-9BAA-BE51-D23DE9582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EB8D5-8406-48D6-8023-D5148839E2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387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7DF2B79-535B-3996-1628-445C5324A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61DE40B-1FDA-D8EE-F434-54652E968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389920-ABB9-9820-EC49-7C5919A0E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B8A99-5E2B-47D4-B901-252F96F3D8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637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72D95BF-D24A-1B9B-81C9-00DFAFD67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C82F83-0204-8F0C-1929-E1FAC1457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210E27-0032-DA80-16C9-1F4EDA745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91E7E-2AD0-41BF-BDBF-176A39FF8E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660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E787F8-1125-2257-9FE7-BE47F7415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CC5AC4-7560-4CC4-26E1-CA5CB4C52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8F48BE-D26D-B675-DDCA-49B3B4FF4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30A6D-52A2-4BF2-ADB8-C22B6F5EC3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4577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BB3293B-4019-D110-EA7F-3C092F4165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1B3F520-BB48-54A0-1FCF-E9B91E11EA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F5744-430B-332B-1F71-1BFE48E79D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3FFBF-7DF2-2084-1C06-A46FF81065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C67BA-F068-68C0-3FE6-9C139F073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B9173D-3F38-4008-B1A6-8E378D96A9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9B98020-B75F-F0DE-30A8-4B5DDD5E95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951"/>
            <a:ext cx="9144000" cy="4896098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 err="1"/>
              <a:t>Saviour</a:t>
            </a:r>
            <a:r>
              <a:rPr lang="en-US" sz="4000" dirty="0"/>
              <a:t>, if my feet have faltered</a:t>
            </a:r>
            <a:br>
              <a:rPr lang="en-US" sz="4000" dirty="0"/>
            </a:br>
            <a:r>
              <a:rPr lang="en-US" sz="4000" dirty="0"/>
              <a:t>On the pathway of the cross,</a:t>
            </a:r>
            <a:br>
              <a:rPr lang="en-US" sz="4000" dirty="0"/>
            </a:br>
            <a:r>
              <a:rPr lang="en-US" sz="4000" dirty="0"/>
              <a:t>If my purposes have altered</a:t>
            </a:r>
            <a:br>
              <a:rPr lang="en-US" sz="4000" dirty="0"/>
            </a:br>
            <a:r>
              <a:rPr lang="en-US" sz="4000" dirty="0"/>
              <a:t>Or my gold be mixed with dross,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O forbid me not thy service,</a:t>
            </a:r>
            <a:br>
              <a:rPr lang="en-US" sz="4000" dirty="0"/>
            </a:br>
            <a:r>
              <a:rPr lang="en-US" sz="4000" dirty="0"/>
              <a:t>Keep me yet in thy employ,</a:t>
            </a:r>
            <a:br>
              <a:rPr lang="en-US" sz="4000" dirty="0"/>
            </a:br>
            <a:r>
              <a:rPr lang="en-US" sz="4000" dirty="0"/>
              <a:t>Pass me through a sterner cleansing</a:t>
            </a:r>
            <a:br>
              <a:rPr lang="en-US" sz="4000" dirty="0"/>
            </a:br>
            <a:r>
              <a:rPr lang="en-US" sz="4000" dirty="0"/>
              <a:t>If I may but give thee joy!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B79FAA59-EF3D-42AC-6CB6-1ABC6543964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736850"/>
          </a:xfrm>
        </p:spPr>
        <p:txBody>
          <a:bodyPr/>
          <a:lstStyle/>
          <a:p>
            <a:r>
              <a:rPr lang="en-US" altLang="en-US" dirty="0"/>
              <a:t>Chorus</a:t>
            </a:r>
            <a:br>
              <a:rPr lang="en-US" altLang="en-US" dirty="0"/>
            </a:br>
            <a:r>
              <a:rPr lang="en-US" altLang="en-US" sz="4000" dirty="0"/>
              <a:t>All my work is for the Master,</a:t>
            </a:r>
            <a:br>
              <a:rPr lang="en-US" altLang="en-US" sz="4000" dirty="0"/>
            </a:br>
            <a:r>
              <a:rPr lang="en-US" altLang="en-US" sz="4000" dirty="0"/>
              <a:t>He is all my heart's desire;</a:t>
            </a:r>
            <a:br>
              <a:rPr lang="en-US" altLang="en-US" sz="4000" dirty="0"/>
            </a:br>
            <a:r>
              <a:rPr lang="en-US" altLang="en-US" sz="4000" dirty="0"/>
              <a:t>O that he may count me faithful</a:t>
            </a:r>
            <a:br>
              <a:rPr lang="en-US" altLang="en-US" sz="4000" dirty="0"/>
            </a:br>
            <a:r>
              <a:rPr lang="en-US" altLang="en-US" sz="4000" dirty="0"/>
              <a:t>In the day that tries by fire!</a:t>
            </a:r>
            <a:endParaRPr lang="en-AU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6E3C5931-E67D-FBE3-3D21-0E7794C337A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489585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/>
              <a:t>Verse 2 </a:t>
            </a:r>
            <a:br>
              <a:rPr lang="en-US" altLang="en-US"/>
            </a:br>
            <a:r>
              <a:rPr lang="en-US" altLang="en-US" sz="4000"/>
              <a:t>Have I worked for hireling wages,</a:t>
            </a:r>
            <a:br>
              <a:rPr lang="en-US" altLang="en-US" sz="4000"/>
            </a:br>
            <a:r>
              <a:rPr lang="en-US" altLang="en-US" sz="4000"/>
              <a:t>Or as one with vows to keep,</a:t>
            </a:r>
            <a:br>
              <a:rPr lang="en-US" altLang="en-US" sz="4000"/>
            </a:br>
            <a:r>
              <a:rPr lang="en-US" altLang="en-US" sz="4000"/>
              <a:t>With a heart whose love engages</a:t>
            </a:r>
            <a:br>
              <a:rPr lang="en-US" altLang="en-US" sz="4000"/>
            </a:br>
            <a:r>
              <a:rPr lang="en-US" altLang="en-US" sz="4000"/>
              <a:t>Life or death, to save the sheep?</a:t>
            </a:r>
          </a:p>
          <a:p>
            <a:pPr>
              <a:spcBef>
                <a:spcPct val="0"/>
              </a:spcBef>
            </a:pPr>
            <a:r>
              <a:rPr lang="en-US" altLang="en-US" sz="4000"/>
              <a:t>All is known to thee, my Master,</a:t>
            </a:r>
            <a:br>
              <a:rPr lang="en-US" altLang="en-US" sz="4000"/>
            </a:br>
            <a:r>
              <a:rPr lang="en-US" altLang="en-US" sz="4000"/>
              <a:t>All is known, and that is why</a:t>
            </a:r>
            <a:br>
              <a:rPr lang="en-US" altLang="en-US" sz="4000"/>
            </a:br>
            <a:r>
              <a:rPr lang="en-US" altLang="en-US" sz="4000"/>
              <a:t>I can work and wait the verdict</a:t>
            </a:r>
            <a:br>
              <a:rPr lang="en-US" altLang="en-US" sz="4000"/>
            </a:br>
            <a:r>
              <a:rPr lang="en-US" altLang="en-US" sz="4000"/>
              <a:t>Of thy kind but searching eye.</a:t>
            </a:r>
            <a:endParaRPr lang="en-AU" altLang="en-US" sz="40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2E5D7634-390F-07AB-1449-0497C7CD190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736850"/>
          </a:xfrm>
        </p:spPr>
        <p:txBody>
          <a:bodyPr/>
          <a:lstStyle/>
          <a:p>
            <a:r>
              <a:rPr lang="en-US" altLang="en-US"/>
              <a:t>Chorus</a:t>
            </a:r>
            <a:br>
              <a:rPr lang="en-US" altLang="en-US"/>
            </a:br>
            <a:r>
              <a:rPr lang="en-US" altLang="en-US" sz="4000"/>
              <a:t>All my work is for the Master,</a:t>
            </a:r>
            <a:br>
              <a:rPr lang="en-US" altLang="en-US" sz="4000"/>
            </a:br>
            <a:r>
              <a:rPr lang="en-US" altLang="en-US" sz="4000"/>
              <a:t>He is all my heart's desire;</a:t>
            </a:r>
            <a:br>
              <a:rPr lang="en-US" altLang="en-US" sz="4000"/>
            </a:br>
            <a:r>
              <a:rPr lang="en-US" altLang="en-US" sz="4000"/>
              <a:t>O that he may count me faithful</a:t>
            </a:r>
            <a:br>
              <a:rPr lang="en-US" altLang="en-US" sz="4000"/>
            </a:br>
            <a:r>
              <a:rPr lang="en-US" altLang="en-US" sz="4000"/>
              <a:t>In the day that tries by fire!</a:t>
            </a:r>
            <a:endParaRPr lang="en-A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5AE74503-F85B-569B-7961-88EE09E904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89025"/>
            <a:ext cx="9144000" cy="4679950"/>
          </a:xfrm>
        </p:spPr>
        <p:txBody>
          <a:bodyPr rtlCol="0"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Verse 3 </a:t>
            </a:r>
            <a:br>
              <a:rPr lang="en-US" dirty="0"/>
            </a:br>
            <a:r>
              <a:rPr lang="en-US" sz="4000" dirty="0"/>
              <a:t>I must love thee, love must rule me,</a:t>
            </a:r>
            <a:br>
              <a:rPr lang="en-US" sz="4000" dirty="0"/>
            </a:br>
            <a:r>
              <a:rPr lang="en-US" sz="4000" dirty="0"/>
              <a:t>Springing up and flowing forth</a:t>
            </a:r>
            <a:br>
              <a:rPr lang="en-US" sz="4000" dirty="0"/>
            </a:br>
            <a:r>
              <a:rPr lang="en-US" sz="4000" dirty="0"/>
              <a:t>From a childlike heart within me,</a:t>
            </a:r>
            <a:br>
              <a:rPr lang="en-US" sz="4000" dirty="0"/>
            </a:br>
            <a:r>
              <a:rPr lang="en-US" sz="4000" dirty="0"/>
              <a:t>Or my work is nothing worth.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Love with passion and with patience,</a:t>
            </a:r>
            <a:br>
              <a:rPr lang="en-US" sz="4000" dirty="0"/>
            </a:br>
            <a:r>
              <a:rPr lang="en-US" sz="4000" dirty="0"/>
              <a:t>Love with principle and fire,</a:t>
            </a:r>
            <a:br>
              <a:rPr lang="en-US" sz="4000" dirty="0"/>
            </a:br>
            <a:r>
              <a:rPr lang="en-US" sz="4000" dirty="0"/>
              <a:t>Love with heart and mind and utterance,</a:t>
            </a:r>
            <a:br>
              <a:rPr lang="en-US" sz="4000" dirty="0"/>
            </a:br>
            <a:r>
              <a:rPr lang="en-US" sz="4000" dirty="0"/>
              <a:t>Serving Christ my one desire.</a:t>
            </a:r>
            <a:endParaRPr lang="en-AU" sz="40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77E2D04B-B0F5-2A56-CB7B-FA37954A3EC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736850"/>
          </a:xfrm>
        </p:spPr>
        <p:txBody>
          <a:bodyPr/>
          <a:lstStyle/>
          <a:p>
            <a:r>
              <a:rPr lang="en-US" altLang="en-US"/>
              <a:t>Chorus</a:t>
            </a:r>
            <a:br>
              <a:rPr lang="en-US" altLang="en-US"/>
            </a:br>
            <a:r>
              <a:rPr lang="en-US" altLang="en-US" sz="4000"/>
              <a:t>All my work is for the Master,</a:t>
            </a:r>
            <a:br>
              <a:rPr lang="en-US" altLang="en-US" sz="4000"/>
            </a:br>
            <a:r>
              <a:rPr lang="en-US" altLang="en-US" sz="4000"/>
              <a:t>He is all my heart's desire;</a:t>
            </a:r>
            <a:br>
              <a:rPr lang="en-US" altLang="en-US" sz="4000"/>
            </a:br>
            <a:r>
              <a:rPr lang="en-US" altLang="en-US" sz="4000"/>
              <a:t>O that he may count me faithful</a:t>
            </a:r>
            <a:br>
              <a:rPr lang="en-US" altLang="en-US" sz="4000"/>
            </a:br>
            <a:r>
              <a:rPr lang="en-US" altLang="en-US" sz="4000"/>
              <a:t>In the day that tries by fire!</a:t>
            </a:r>
            <a:endParaRPr lang="en-AU" altLang="en-US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ACDD6324-AD7E-F46B-3616-11A784225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73246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438389</a:t>
            </a:r>
          </a:p>
          <a:p>
            <a:pPr eaLnBrk="1" hangingPunct="1"/>
            <a:r>
              <a:rPr lang="en-US" altLang="en-US" sz="1000" dirty="0">
                <a:latin typeface="akagi_probook"/>
              </a:rPr>
              <a:t>Albert </a:t>
            </a:r>
            <a:r>
              <a:rPr lang="en-US" altLang="en-US" sz="1000" dirty="0" err="1">
                <a:latin typeface="akagi_probook"/>
              </a:rPr>
              <a:t>Orsborn</a:t>
            </a:r>
            <a:endParaRPr lang="en-US" altLang="en-US" sz="1000" dirty="0">
              <a:latin typeface="akagi_probook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© Salvationist Publishing &amp; Supplies Ltd. (Admin. by </a:t>
            </a:r>
            <a:r>
              <a:rPr lang="en-US" altLang="en-US" sz="1000" dirty="0" err="1">
                <a:latin typeface="akagi_probook"/>
              </a:rPr>
              <a:t>CopyCare</a:t>
            </a:r>
            <a:r>
              <a:rPr lang="en-US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2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3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349</Words>
  <Application>Microsoft Office PowerPoint</Application>
  <PresentationFormat>Widescreen</PresentationFormat>
  <Paragraphs>15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522. Saviour, if my feet have faltered On the pathway of the cross, If my purposes have altered Or my gold be mixed with dross, </dc:title>
  <dc:creator>Perth Fortress Salvos</dc:creator>
  <cp:lastModifiedBy>Narelle Wheaton</cp:lastModifiedBy>
  <cp:revision>7</cp:revision>
  <dcterms:created xsi:type="dcterms:W3CDTF">1998-10-28T04:17:50Z</dcterms:created>
  <dcterms:modified xsi:type="dcterms:W3CDTF">2023-08-02T07:34:56Z</dcterms:modified>
</cp:coreProperties>
</file>